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/>
    <p:restoredTop sz="86400"/>
  </p:normalViewPr>
  <p:slideViewPr>
    <p:cSldViewPr snapToGrid="0">
      <p:cViewPr varScale="1">
        <p:scale>
          <a:sx n="93" d="100"/>
          <a:sy n="93" d="100"/>
        </p:scale>
        <p:origin x="208" y="6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5aaa99d8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5aaa99d8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aaa99d8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aaa99d8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5aaa99d8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5aaa99d8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5aaa99d8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5aaa99d8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5aaa99d8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5aaa99d8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1/01/20/world/asia/china-genocide-uighurs-explained.html?searchResultPosition=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1/01/19/us/politics/trump-china-xinjia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19/11/16/world/asia/china-xinjiang-document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ur.org/hereandnow/2021/01/25/china-uighurs-genoci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ignaffairs.com/articles/china/2021-02-10/roots-cultural-genocide-xinjia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China’s Oppression of Muslims in Xinjiang, Explained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https://www.nytimes.com/2021/01/20/world/asia/china-genocide-uighurs-explained.html?searchResultPosition=2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 descr="This is an image of a newspaper article &quot;China's Oppression fo Muslims in Xinjiang, Explained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63" y="692700"/>
            <a:ext cx="7374266" cy="41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U.S. Says China’s Repression of Uighurs Is ‘Genocide’ U.S. Says China’s Repression of Uighurs Is ‘Genocide’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https://www.nytimes.com/2021/01/19/us/politics/trump-china-xinjiang.html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4" descr="This is an image of a newspaper article &quot;U.S. Says China's Repression fo Uighurs Is 'Genocide'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863" y="692700"/>
            <a:ext cx="7374266" cy="41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‘Absolutely No Mercy’: Leaked Files Expose How China Organized Mass Detentions of Muslims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https://www.nytimes.com/interactive/2019/11/16/world/asia/china-xinjiang-documents.html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5" descr="This is an image of a newspaper article &quot;'Absolutely No Mercy': Leaked Files Expose How China Organized Mass Detention of Muslims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92700"/>
            <a:ext cx="8839200" cy="3848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U.S. Declares China's Human Rights Abuses Against Muslim Uighurs 'Genocide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https://www.wbur.org/hereandnow/2021/01/25/china-uighurs-genocide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6" descr="This is an image of a newspaper article &quot;U.S. Declares China's Human Rights Abuses Against Muslim Uighur 'Genocide'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025" y="692700"/>
            <a:ext cx="7477945" cy="41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Dutch parliament: China's treatment of Uighurs is genocide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https://www.foreignaffairs.com/articles/china/2021-02-10/roots-cultural-genocide-xinjiang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7" descr="This is an image of a newspaper article &quot;The Roots of Cultural Genocide in Xinjiang&quot;"/>
          <p:cNvPicPr preferRelativeResize="0"/>
          <p:nvPr/>
        </p:nvPicPr>
        <p:blipFill rotWithShape="1">
          <a:blip r:embed="rId4">
            <a:alphaModFix/>
          </a:blip>
          <a:srcRect l="1594"/>
          <a:stretch/>
        </p:blipFill>
        <p:spPr>
          <a:xfrm>
            <a:off x="1755237" y="692700"/>
            <a:ext cx="5633525" cy="41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Macintosh PowerPoint</Application>
  <PresentationFormat>On-screen Show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China’s Oppression of Muslims in Xinjiang, Explained https://www.nytimes.com/2021/01/20/world/asia/china-genocide-uighurs-explained.html?searchResultPosition=2 </vt:lpstr>
      <vt:lpstr>U.S. Says China’s Repression of Uighurs Is ‘Genocide’ U.S. Says China’s Repression of Uighurs Is ‘Genocide’ https://www.nytimes.com/2021/01/19/us/politics/trump-china-xinjiang.html  </vt:lpstr>
      <vt:lpstr>‘Absolutely No Mercy’: Leaked Files Expose How China Organized Mass Detentions of Muslims https://www.nytimes.com/interactive/2019/11/16/world/asia/china-xinjiang-documents.html </vt:lpstr>
      <vt:lpstr>U.S. Declares China's Human Rights Abuses Against Muslim Uighurs 'Genocide https://www.wbur.org/hereandnow/2021/01/25/china-uighurs-genocide  </vt:lpstr>
      <vt:lpstr>Dutch parliament: China's treatment of Uighurs is genocide https://www.foreignaffairs.com/articles/china/2021-02-10/roots-cultural-genocide-xinjiang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China’s Oppression of Muslims in Xinjiang, Explained https://www.nytimes.com/2021/01/20/world/asia/china-genocide-uighurs-explained.html?searchResultPosition=2 </dc:title>
  <cp:lastModifiedBy>Microsoft Office User</cp:lastModifiedBy>
  <cp:revision>1</cp:revision>
  <dcterms:modified xsi:type="dcterms:W3CDTF">2022-07-24T22:58:27Z</dcterms:modified>
</cp:coreProperties>
</file>